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Proxima Nova"/>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bold.fntdata"/><Relationship Id="rId94" Type="http://schemas.openxmlformats.org/officeDocument/2006/relationships/font" Target="fonts/ProximaNova-regular.fntdata"/><Relationship Id="rId97" Type="http://schemas.openxmlformats.org/officeDocument/2006/relationships/font" Target="fonts/ProximaNova-boldItalic.fntdata"/><Relationship Id="rId96"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992313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992313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4.png"/><Relationship Id="rId5"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1.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osu-nlp-group.github.io/TravelPlanner/" TargetMode="Externa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8.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2.png"/><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7.jp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実装の詳細</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24" name="Google Shape;424;p74"/>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30" name="Google Shape;430;p75"/>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41" name="Google Shape;441;p77"/>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8"/>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7" name="Google Shape;447;p78"/>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53" name="Google Shape;453;p79"/>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9" name="Google Shape;459;p80"/>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60" name="Google Shape;460;p80"/>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6" name="Google Shape;466;p81"/>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7" name="Google Shape;467;p81"/>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73" name="Google Shape;473;p82"/>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84" name="Google Shape;484;p84"/>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6"/>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5" name="Google Shape;495;p86"/>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501" name="Google Shape;501;p87"/>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7" name="Google Shape;507;p88"/>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13" name="Google Shape;513;p89"/>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9" name="Google Shape;519;p90"/>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20" name="Google Shape;520;p90"/>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6" name="Google Shape;526;p91"/>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7" name="Google Shape;527;p91"/>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33" name="Google Shape;533;p92"/>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9" name="Google Shape;539;p93"/>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40" name="Google Shape;540;p93"/>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41" name="Google Shape;541;p93"/>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7" name="Google Shape;547;p94"/>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3" name="Google Shape;553;p95"/>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54" name="Google Shape;554;p95"/>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5" name="Google Shape;555;p95"/>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6" name="Google Shape;556;p95"/>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62" name="Google Shape;562;p96"/>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63" name="Google Shape;563;p96"/>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64" name="Google Shape;564;p96"/>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5" name="Google Shape;565;p96"/>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7"/>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71" name="Google Shape;571;p97"/>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72" name="Google Shape;572;p97"/>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73" name="Google Shape;573;p97"/>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9" name="Google Shape;579;p98"/>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5" name="Google Shape;585;p99"/>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6" name="Google Shape;586;p99"/>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7" name="Google Shape;587;p99"/>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8" name="Google Shape;588;p99"/>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